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571" autoAdjust="0"/>
  </p:normalViewPr>
  <p:slideViewPr>
    <p:cSldViewPr snapToGrid="0" snapToObjects="1">
      <p:cViewPr varScale="1">
        <p:scale>
          <a:sx n="74" d="100"/>
          <a:sy n="74" d="100"/>
        </p:scale>
        <p:origin x="-11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608069-10B8-3B4E-87AD-5D84CA2703C1}" type="datetimeFigureOut">
              <a:rPr lang="en-US" smtClean="0"/>
              <a:t>1/19/15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D93CB-0830-B84B-B349-8F51951BE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71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from </a:t>
            </a:r>
            <a:r>
              <a:rPr lang="en-US" dirty="0" smtClean="0"/>
              <a:t>http://</a:t>
            </a:r>
            <a:r>
              <a:rPr lang="en-US" dirty="0" err="1" smtClean="0"/>
              <a:t>www.bikerumor.com</a:t>
            </a:r>
            <a:r>
              <a:rPr lang="en-US" dirty="0" smtClean="0"/>
              <a:t>/2009/12/30/specialized-shiv-carbon-fiber-tandem-aka-the-supersonic-divorce-machine/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D93CB-0830-B84B-B349-8F51951BEA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93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6EAA-1541-8A42-A734-47AC03021D8D}" type="datetimeFigureOut">
              <a:rPr lang="en-US" smtClean="0"/>
              <a:t>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87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6EAA-1541-8A42-A734-47AC03021D8D}" type="datetimeFigureOut">
              <a:rPr lang="en-US" smtClean="0"/>
              <a:t>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48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6EAA-1541-8A42-A734-47AC03021D8D}" type="datetimeFigureOut">
              <a:rPr lang="en-US" smtClean="0"/>
              <a:t>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8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6EAA-1541-8A42-A734-47AC03021D8D}" type="datetimeFigureOut">
              <a:rPr lang="en-US" smtClean="0"/>
              <a:t>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9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6EAA-1541-8A42-A734-47AC03021D8D}" type="datetimeFigureOut">
              <a:rPr lang="en-US" smtClean="0"/>
              <a:t>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82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6EAA-1541-8A42-A734-47AC03021D8D}" type="datetimeFigureOut">
              <a:rPr lang="en-US" smtClean="0"/>
              <a:t>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85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6EAA-1541-8A42-A734-47AC03021D8D}" type="datetimeFigureOut">
              <a:rPr lang="en-US" smtClean="0"/>
              <a:t>1/19/15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63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6EAA-1541-8A42-A734-47AC03021D8D}" type="datetimeFigureOut">
              <a:rPr lang="en-US" smtClean="0"/>
              <a:t>1/19/15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3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6EAA-1541-8A42-A734-47AC03021D8D}" type="datetimeFigureOut">
              <a:rPr lang="en-US" smtClean="0"/>
              <a:t>1/19/15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03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6EAA-1541-8A42-A734-47AC03021D8D}" type="datetimeFigureOut">
              <a:rPr lang="en-US" smtClean="0"/>
              <a:t>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82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6EAA-1541-8A42-A734-47AC03021D8D}" type="datetimeFigureOut">
              <a:rPr lang="en-US" smtClean="0"/>
              <a:t>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76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C6EAA-1541-8A42-A734-47AC03021D8D}" type="datetimeFigureOut">
              <a:rPr lang="en-US" smtClean="0"/>
              <a:t>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670808" y="62826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7A4D795-CB58-E148-A218-DEC28AB7F9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16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9066" y="4895012"/>
            <a:ext cx="5391446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Specialized Machine Learning Topics</a:t>
            </a:r>
            <a:br>
              <a:rPr lang="en-US" dirty="0" smtClean="0"/>
            </a:br>
            <a:r>
              <a:rPr lang="en-US" sz="4000" i="1" dirty="0" smtClean="0"/>
              <a:t>Lantz </a:t>
            </a:r>
            <a:r>
              <a:rPr lang="en-US" sz="4000" i="1" dirty="0" err="1" smtClean="0"/>
              <a:t>Ch</a:t>
            </a:r>
            <a:r>
              <a:rPr lang="en-US" sz="4000" i="1" dirty="0" smtClean="0"/>
              <a:t> </a:t>
            </a:r>
            <a:r>
              <a:rPr lang="en-US" sz="4000" i="1" dirty="0" smtClean="0"/>
              <a:t>12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7300" y="3057732"/>
            <a:ext cx="1545748" cy="1752600"/>
          </a:xfrm>
        </p:spPr>
        <p:txBody>
          <a:bodyPr/>
          <a:lstStyle/>
          <a:p>
            <a:r>
              <a:rPr lang="en-US" dirty="0" err="1" smtClean="0"/>
              <a:t>Wk</a:t>
            </a:r>
            <a:r>
              <a:rPr lang="en-US" dirty="0" smtClean="0"/>
              <a:t> 6, Part </a:t>
            </a:r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4" name="Picture 31" descr="rose4"/>
          <p:cNvPicPr>
            <a:picLocks noChangeAspect="1" noChangeArrowheads="1"/>
          </p:cNvPicPr>
          <p:nvPr/>
        </p:nvPicPr>
        <p:blipFill>
          <a:blip r:embed="rId3">
            <a:alphaModFix/>
          </a:blip>
          <a:srcRect l="12895" t="22858"/>
          <a:stretch>
            <a:fillRect/>
          </a:stretch>
        </p:blipFill>
        <p:spPr bwMode="auto">
          <a:xfrm>
            <a:off x="5560698" y="6042837"/>
            <a:ext cx="3359424" cy="55721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301138" y="3254380"/>
            <a:ext cx="5786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Above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smtClean="0"/>
              <a:t>Specialized bicycle – a tandem track bike.  Note that the seats are not adjustable, and there are no brakes.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1410" y="258576"/>
            <a:ext cx="5276830" cy="295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864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 the things you may need to know – sometime!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packages to convert various kinds of data in and out of R, like:</a:t>
            </a:r>
          </a:p>
          <a:p>
            <a:pPr lvl="1"/>
            <a:r>
              <a:rPr lang="en-US" dirty="0" smtClean="0"/>
              <a:t>Web scraping</a:t>
            </a:r>
          </a:p>
          <a:p>
            <a:pPr lvl="1"/>
            <a:r>
              <a:rPr lang="en-US" dirty="0" smtClean="0"/>
              <a:t>XML</a:t>
            </a:r>
          </a:p>
          <a:p>
            <a:pPr lvl="1"/>
            <a:r>
              <a:rPr lang="en-US" dirty="0" smtClean="0"/>
              <a:t>JSON</a:t>
            </a:r>
          </a:p>
          <a:p>
            <a:pPr lvl="1"/>
            <a:r>
              <a:rPr lang="en-US" dirty="0" smtClean="0"/>
              <a:t>Excel</a:t>
            </a:r>
          </a:p>
          <a:p>
            <a:pPr lvl="1"/>
            <a:r>
              <a:rPr lang="en-US" dirty="0" smtClean="0"/>
              <a:t>Bioinformatics</a:t>
            </a:r>
          </a:p>
          <a:p>
            <a:pPr lvl="1"/>
            <a:r>
              <a:rPr lang="en-US" dirty="0" smtClean="0"/>
              <a:t>Social network data</a:t>
            </a:r>
          </a:p>
          <a:p>
            <a:pPr lvl="1"/>
            <a:r>
              <a:rPr lang="en-US" dirty="0" smtClean="0"/>
              <a:t>Graph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19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there are performance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Making </a:t>
            </a:r>
            <a:r>
              <a:rPr lang="en-US" dirty="0" err="1" smtClean="0"/>
              <a:t>dataframes</a:t>
            </a:r>
            <a:r>
              <a:rPr lang="en-US" dirty="0" smtClean="0"/>
              <a:t> faster for </a:t>
            </a:r>
            <a:r>
              <a:rPr lang="en-US" dirty="0" err="1" smtClean="0"/>
              <a:t>subsetting</a:t>
            </a:r>
            <a:r>
              <a:rPr lang="en-US" dirty="0" smtClean="0"/>
              <a:t>, joining, and grouping</a:t>
            </a:r>
          </a:p>
          <a:p>
            <a:r>
              <a:rPr lang="en-US" dirty="0" smtClean="0"/>
              <a:t>Creating disk-based </a:t>
            </a:r>
            <a:r>
              <a:rPr lang="en-US" dirty="0" err="1" smtClean="0"/>
              <a:t>dataframes</a:t>
            </a:r>
            <a:endParaRPr lang="en-US" dirty="0" smtClean="0"/>
          </a:p>
          <a:p>
            <a:r>
              <a:rPr lang="en-US" dirty="0" smtClean="0"/>
              <a:t>Using massive matrices</a:t>
            </a:r>
          </a:p>
          <a:p>
            <a:r>
              <a:rPr lang="en-US" dirty="0" smtClean="0"/>
              <a:t>Using parallel computing and multitasking</a:t>
            </a:r>
          </a:p>
          <a:p>
            <a:r>
              <a:rPr lang="en-US" dirty="0" smtClean="0"/>
              <a:t>Cloud computing with </a:t>
            </a:r>
            <a:r>
              <a:rPr lang="en-US" dirty="0" err="1" smtClean="0"/>
              <a:t>MapReduce</a:t>
            </a:r>
            <a:r>
              <a:rPr lang="en-US" dirty="0" smtClean="0"/>
              <a:t> and </a:t>
            </a:r>
            <a:r>
              <a:rPr lang="en-US" dirty="0" err="1" smtClean="0"/>
              <a:t>Hadoop</a:t>
            </a:r>
            <a:endParaRPr lang="en-US" dirty="0"/>
          </a:p>
          <a:p>
            <a:r>
              <a:rPr lang="en-US" dirty="0" smtClean="0"/>
              <a:t>Run R on your graphics card!</a:t>
            </a:r>
          </a:p>
          <a:p>
            <a:r>
              <a:rPr lang="en-US" dirty="0" smtClean="0"/>
              <a:t>Build big regression models and random forests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986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3628</TotalTime>
  <Words>155</Words>
  <Application>Microsoft Macintosh PowerPoint</Application>
  <PresentationFormat>On-screen Show (4:3)</PresentationFormat>
  <Paragraphs>22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Specialized Machine Learning Topics Lantz Ch 12</vt:lpstr>
      <vt:lpstr>All the things you may need to know – sometime!</vt:lpstr>
      <vt:lpstr>And there are performance tools</vt:lpstr>
    </vt:vector>
  </TitlesOfParts>
  <Company>Rose-Hulman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and Understanding Data</dc:title>
  <dc:creator>Steve Chenoweth</dc:creator>
  <cp:lastModifiedBy>Steve Chenoweth</cp:lastModifiedBy>
  <cp:revision>239</cp:revision>
  <dcterms:created xsi:type="dcterms:W3CDTF">2014-12-02T16:25:50Z</dcterms:created>
  <dcterms:modified xsi:type="dcterms:W3CDTF">2015-01-20T21:42:51Z</dcterms:modified>
</cp:coreProperties>
</file>